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7A7DC8-740A-4239-B9DD-2434765F950A}" v="32" dt="2023-07-13T16:46:03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172D3-5731-CD25-DFBA-B5DF98E2F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3F3B5-EF89-C7F8-5005-E6EC0497D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4D882-C7B0-C36D-46DF-A8E43B65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61F9B-B085-8F81-8B60-101016F9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B2E7A-BD67-7960-C903-786B58F6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7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94AF7-FCE8-DE5D-D53D-D05B91B1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4DF24D-040A-6079-D913-4B2968E07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434B1-F7B8-1448-BA4B-875615C4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AA81B-18A7-40CD-D598-DAE1C522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13D07-EFA9-379F-D58B-222BDCD83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7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C2A4B-774A-79F1-F116-91D1EC32E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AF205-705B-C20B-BB9F-EED265D7C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D4ED8-4308-CC79-13F9-F6B17BF3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3C799-4975-5FD4-D63B-39B5971D7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80AC4-4DE0-FE76-E901-8B1906A1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8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5E332-49BE-71D5-C562-6B4C1659C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C1831-4C81-D70D-3DBA-8A2FD1B3D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4D4C7-7D9B-FD75-AA22-D3732377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505A4-0145-2B77-2BD2-C317754B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729C1-FDF2-0DD9-F7E1-59ECA70A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54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E209-D122-2754-3071-44DCE0FB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F13AC-D39E-774B-EC97-175B5EE30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BE390-BBF3-9098-9DBA-3E11CBF9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ECC8F-CC96-F4CC-2AB5-CF3E0764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6295E-1541-A7A6-29D9-F1B094D7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2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2887-BFE2-184E-559A-04999EEC1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25E4F-4D2F-C5E2-ED1C-8FAB58069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102DF-C7A5-B5B5-98BB-C83EAC2BD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19DC5-9CA4-C829-2653-B55550A2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15FD7-8AE8-FFD3-206D-D2555D125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211D5-B8A2-4DC4-961E-A9D68E71B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1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C9DF-014A-36AC-B503-3ACF0D7FC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37698-A828-1533-176C-37F71CF65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16D5C-FF79-DFAE-5D48-344AE8EC4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B6FE1-5EAA-768F-A0B0-CBB40591D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E39980-A74F-8B10-E519-CCC3E33E2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D644EA-863D-4424-CEDF-C6EFDE70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5F288F-2DFE-B1BC-A9A3-7ACF48231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4AABB-CF24-4125-06C7-6035F650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2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D6A2-97A1-5897-C537-8213D2A53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8429F-6D26-885B-226C-725ED6F4A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AB922-8CA7-C81F-CED0-F44F0208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04B80-109E-DC1B-445A-4CBC0B09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6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2EDAF4-0639-B237-EC3F-99AFED9A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95196-CE2E-E5BF-9F96-6418A737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24CE9-9B3D-B550-7616-DEF1FB979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9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6883-2977-9290-56A4-EED3B4C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37CB4-AC56-A791-6834-890A7C882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B8100-1528-CDAE-3E39-3BE49DC49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512B3-9517-27CF-B279-BB78A93C9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34E56-6F17-1E37-43FE-C6069586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C5D24-AC36-19EA-F04E-609275B4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9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9CBB3-6DFD-45DE-E919-A9C2AEC6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26E8F9-0178-AB0A-534B-F9FFC16C3D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8CB8D-51D2-70B3-7BC5-ABD20DA48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72436-E95C-6C6E-257D-623B1622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495F8-C9A8-D830-0A41-8832C457A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A149E-93FA-B88A-4A20-A165A8BF4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7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14B93-0AFF-05C5-B120-28E6A625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AC4E1-4863-CEDF-DD43-EE99B31C4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44A73-8A5E-E31C-D831-FC86A5FFD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F9F5A-E278-4F09-8F56-EB8DDF0B403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8A45C-C0DB-CC36-AA5F-E7819C210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FE076-14AE-EDAC-8BD1-3F5622D7F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4D7CF-EB1F-417A-8140-049414F9F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5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n a white cloth&#10;&#10;Description automatically generated">
            <a:extLst>
              <a:ext uri="{FF2B5EF4-FFF2-40B4-BE49-F238E27FC236}">
                <a16:creationId xmlns:a16="http://schemas.microsoft.com/office/drawing/2014/main" id="{5516B80C-589E-0023-4989-240DB0C9D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99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buildings and a person walking">
            <a:extLst>
              <a:ext uri="{FF2B5EF4-FFF2-40B4-BE49-F238E27FC236}">
                <a16:creationId xmlns:a16="http://schemas.microsoft.com/office/drawing/2014/main" id="{3C6885D6-8186-0EEB-1D58-4B742E9C0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5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black text">
            <a:extLst>
              <a:ext uri="{FF2B5EF4-FFF2-40B4-BE49-F238E27FC236}">
                <a16:creationId xmlns:a16="http://schemas.microsoft.com/office/drawing/2014/main" id="{3D921B67-9322-BC92-534B-DAE7E4711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a house and a pool">
            <a:extLst>
              <a:ext uri="{FF2B5EF4-FFF2-40B4-BE49-F238E27FC236}">
                <a16:creationId xmlns:a16="http://schemas.microsoft.com/office/drawing/2014/main" id="{EC886B69-41AA-F1E8-5508-783DBA2DE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5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a house">
            <a:extLst>
              <a:ext uri="{FF2B5EF4-FFF2-40B4-BE49-F238E27FC236}">
                <a16:creationId xmlns:a16="http://schemas.microsoft.com/office/drawing/2014/main" id="{A5DC2044-AF9E-BF83-F4E3-FDBBF91E4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black text">
            <a:extLst>
              <a:ext uri="{FF2B5EF4-FFF2-40B4-BE49-F238E27FC236}">
                <a16:creationId xmlns:a16="http://schemas.microsoft.com/office/drawing/2014/main" id="{71AAA02C-A9FE-B706-2216-EDC8180BF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ral buildings in different colors">
            <a:extLst>
              <a:ext uri="{FF2B5EF4-FFF2-40B4-BE49-F238E27FC236}">
                <a16:creationId xmlns:a16="http://schemas.microsoft.com/office/drawing/2014/main" id="{51E1FC80-BF77-D67A-4A7F-B4B44F138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1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loth with black text">
            <a:extLst>
              <a:ext uri="{FF2B5EF4-FFF2-40B4-BE49-F238E27FC236}">
                <a16:creationId xmlns:a16="http://schemas.microsoft.com/office/drawing/2014/main" id="{0431D7C9-D8FB-9698-4B66-1145205D2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4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ral buildings with different levels of buildings">
            <a:extLst>
              <a:ext uri="{FF2B5EF4-FFF2-40B4-BE49-F238E27FC236}">
                <a16:creationId xmlns:a16="http://schemas.microsoft.com/office/drawing/2014/main" id="{B2626ABB-5EB7-8BD8-B5E4-2B17C57B6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usiness card">
            <a:extLst>
              <a:ext uri="{FF2B5EF4-FFF2-40B4-BE49-F238E27FC236}">
                <a16:creationId xmlns:a16="http://schemas.microsoft.com/office/drawing/2014/main" id="{1F2319A1-CE40-6221-24B9-31BCFF8AA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loth with black text">
            <a:extLst>
              <a:ext uri="{FF2B5EF4-FFF2-40B4-BE49-F238E27FC236}">
                <a16:creationId xmlns:a16="http://schemas.microsoft.com/office/drawing/2014/main" id="{4EDDCBF4-350B-3659-51F2-9B153F836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a hotel">
            <a:extLst>
              <a:ext uri="{FF2B5EF4-FFF2-40B4-BE49-F238E27FC236}">
                <a16:creationId xmlns:a16="http://schemas.microsoft.com/office/drawing/2014/main" id="{3883FD9E-D54B-4C3D-7E78-0FDC667EE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8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different rooms">
            <a:extLst>
              <a:ext uri="{FF2B5EF4-FFF2-40B4-BE49-F238E27FC236}">
                <a16:creationId xmlns:a16="http://schemas.microsoft.com/office/drawing/2014/main" id="{1361721C-FD53-9650-51E0-EBF442FC8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black text">
            <a:extLst>
              <a:ext uri="{FF2B5EF4-FFF2-40B4-BE49-F238E27FC236}">
                <a16:creationId xmlns:a16="http://schemas.microsoft.com/office/drawing/2014/main" id="{174CAA40-A13B-EE4C-0AE5-BB2683DC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buildings and streets">
            <a:extLst>
              <a:ext uri="{FF2B5EF4-FFF2-40B4-BE49-F238E27FC236}">
                <a16:creationId xmlns:a16="http://schemas.microsoft.com/office/drawing/2014/main" id="{14F47E8C-2710-4F04-37B1-524508F7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8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black text">
            <a:extLst>
              <a:ext uri="{FF2B5EF4-FFF2-40B4-BE49-F238E27FC236}">
                <a16:creationId xmlns:a16="http://schemas.microsoft.com/office/drawing/2014/main" id="{6D61FB32-AFF4-5A29-EDE5-E125B8642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ral buildings with a few windows">
            <a:extLst>
              <a:ext uri="{FF2B5EF4-FFF2-40B4-BE49-F238E27FC236}">
                <a16:creationId xmlns:a16="http://schemas.microsoft.com/office/drawing/2014/main" id="{9E95E590-03D1-356C-641A-D2B6356A1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5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black text">
            <a:extLst>
              <a:ext uri="{FF2B5EF4-FFF2-40B4-BE49-F238E27FC236}">
                <a16:creationId xmlns:a16="http://schemas.microsoft.com/office/drawing/2014/main" id="{A17BB2EC-1FB8-ABCA-0DED-9344266BF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Péter Morvay</dc:creator>
  <cp:lastModifiedBy>Péter Morvay</cp:lastModifiedBy>
  <cp:revision>2</cp:revision>
  <dcterms:created xsi:type="dcterms:W3CDTF">2023-07-13T16:40:20Z</dcterms:created>
  <dcterms:modified xsi:type="dcterms:W3CDTF">2023-07-13T16:47:25Z</dcterms:modified>
</cp:coreProperties>
</file>