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66" d="100"/>
          <a:sy n="66" d="100"/>
        </p:scale>
        <p:origin x="100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B762-5AA7-DF98-3AEB-08D193140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9B380-EC03-203B-5BC1-7B346499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59EA9-9AE6-2AF6-57DA-4E027334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8D166-A40B-48E0-DC5F-637E8829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FEDF1-3E24-EFB1-7488-65CAD1FA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4558-525C-8BBE-D23B-B440226B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DB6B1-0DD1-DFDB-2E91-BDF88F40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912BE-B310-C2A5-5465-C33B7ED7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B8EE6-E7E8-0A9A-E07F-DF29B5727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6032-7FDC-6D48-031B-4724E68E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E60F6-89C6-489D-BE47-82C5300E0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7F815-DD2D-080B-AFE5-4F9712C27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105C-2450-1503-0AA4-560193EA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86AA-5DC8-8C21-B71C-49F94256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5C88F-6892-7E7D-7BC4-B3CEB25F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41DC-493F-E712-E087-A42AA9FC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A7FB-F5BA-9E6F-BCF5-66BC7C2F1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03FC-46F5-6119-4874-16013980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93608-3559-4352-A787-CFF37CDC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D2036-7BB5-C147-A734-0140A622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8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72DB-4BE1-4A4B-ADE6-979A1072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4A656-D4AA-C22D-9578-F3A0F9021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D9B3B-DB74-461B-F245-90D6AC9C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7CB6-5E0E-7669-DFCD-94E4EFC6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03605-37CB-6518-C46B-DDFFCD38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A510-B5E7-00F5-E1AF-B1D294B6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3819-92A2-018B-3682-7EF92F027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A3672-9321-3C1F-17CE-D97A78D11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9297-A6D3-F529-BF5B-134E070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1950D-958C-5BA1-CCDF-B47F69F7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07951-3208-9050-EF3D-CE4C70DC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8FCA-D070-CB58-49CA-6AD3DF5A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E4079-952B-12EF-00EF-A91EB73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674BD-BAC3-FF33-3F44-482538A55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3DDDF-2035-CEE2-E29E-B3202AECE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29069-39E0-70AA-B613-BC41A008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D48B0-E9B0-71AA-A748-F46A8168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15C8B7-2F6B-0803-35A0-D7D1E870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F8E6D-E76E-53C9-552D-190D5B6F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04BE-3BDE-714B-7007-C2737E06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51B1-E433-63B0-BB22-A1B65134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9E682-E5CB-22BA-7027-674FC273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64BC6-1C31-6333-6D77-E400B107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723AD-1D45-5400-1DC0-2BE7F80E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3FDB1-411A-DD05-C268-3369960F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A6847-AAD2-5546-1AA2-308EFCFC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4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CEBD-019C-B7EF-43E1-45037E7B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D6A7-C5D8-649E-234A-E7A3A419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673B0-2903-38CD-D7AD-860E929C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DBB0C-36C0-AEEE-223F-EA7B0466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7E46E-68D9-33ED-0B1C-93B74478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B21E6-33B8-56F6-B3A5-DA028A78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4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A8C8-5153-ABF4-D7C0-F745B72D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6C853-3D56-BA16-D460-7221C60D6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E3A0D-BC91-818C-5589-0182EFE6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E5AF-D5F7-2E5D-B9E2-9B142C43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EAE3A-94D9-E3F4-9182-CE184646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EF33-B13F-8D93-836B-6B421DA7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DB344-AB04-38CF-DB7F-5D74F7C2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DB2C8-104F-3264-CD26-EA029FB08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1BCF-4BC8-2546-C9A7-68825D358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8A2C-2BB0-4739-94CB-19BE68A62C3F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FF91A-379B-4B7E-8B1D-20DA50A16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8CA0-5DF0-FC7D-92FE-B4BFBD253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0EFA-C45E-4C4D-BD8B-C43277F2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sun and lines&#10;&#10;Description automatically generated">
            <a:extLst>
              <a:ext uri="{FF2B5EF4-FFF2-40B4-BE49-F238E27FC236}">
                <a16:creationId xmlns:a16="http://schemas.microsoft.com/office/drawing/2014/main" id="{D881B0CA-3CB2-8884-2C6B-4AB2BE29D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1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">
            <a:extLst>
              <a:ext uri="{FF2B5EF4-FFF2-40B4-BE49-F238E27FC236}">
                <a16:creationId xmlns:a16="http://schemas.microsoft.com/office/drawing/2014/main" id="{674E8C9E-B123-2C65-7EB4-29821CB08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7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print of a building">
            <a:extLst>
              <a:ext uri="{FF2B5EF4-FFF2-40B4-BE49-F238E27FC236}">
                <a16:creationId xmlns:a16="http://schemas.microsoft.com/office/drawing/2014/main" id="{B16B41DF-F37B-D7D3-A53C-030A2BBB8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04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cars parked in front of it">
            <a:extLst>
              <a:ext uri="{FF2B5EF4-FFF2-40B4-BE49-F238E27FC236}">
                <a16:creationId xmlns:a16="http://schemas.microsoft.com/office/drawing/2014/main" id="{91AAA9A3-9DB0-CF85-6B0C-955F82BC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4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">
            <a:extLst>
              <a:ext uri="{FF2B5EF4-FFF2-40B4-BE49-F238E27FC236}">
                <a16:creationId xmlns:a16="http://schemas.microsoft.com/office/drawing/2014/main" id="{6514D4A0-1413-A381-C1AB-51425708F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2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print of a building&#10;&#10;Description automatically generated">
            <a:extLst>
              <a:ext uri="{FF2B5EF4-FFF2-40B4-BE49-F238E27FC236}">
                <a16:creationId xmlns:a16="http://schemas.microsoft.com/office/drawing/2014/main" id="{5A93E070-F194-5503-95A0-C3C598925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2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t of numbers and a few meters">
            <a:extLst>
              <a:ext uri="{FF2B5EF4-FFF2-40B4-BE49-F238E27FC236}">
                <a16:creationId xmlns:a16="http://schemas.microsoft.com/office/drawing/2014/main" id="{C429F05F-72C1-19B3-D2C7-F16C0B959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7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">
            <a:extLst>
              <a:ext uri="{FF2B5EF4-FFF2-40B4-BE49-F238E27FC236}">
                <a16:creationId xmlns:a16="http://schemas.microsoft.com/office/drawing/2014/main" id="{AF3A43B2-71A0-DD3F-948E-2C3CC7B44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0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">
            <a:extLst>
              <a:ext uri="{FF2B5EF4-FFF2-40B4-BE49-F238E27FC236}">
                <a16:creationId xmlns:a16="http://schemas.microsoft.com/office/drawing/2014/main" id="{7F31E3CC-96AE-A48A-E9BF-4D8B12B5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30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sun and lines">
            <a:extLst>
              <a:ext uri="{FF2B5EF4-FFF2-40B4-BE49-F238E27FC236}">
                <a16:creationId xmlns:a16="http://schemas.microsoft.com/office/drawing/2014/main" id="{53DC0456-C340-BFB3-3BC7-ED39B1EC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">
            <a:extLst>
              <a:ext uri="{FF2B5EF4-FFF2-40B4-BE49-F238E27FC236}">
                <a16:creationId xmlns:a16="http://schemas.microsoft.com/office/drawing/2014/main" id="{F0DBA8FC-DBEE-6930-E18D-EEBCF5B4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0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company">
            <a:extLst>
              <a:ext uri="{FF2B5EF4-FFF2-40B4-BE49-F238E27FC236}">
                <a16:creationId xmlns:a16="http://schemas.microsoft.com/office/drawing/2014/main" id="{9F0FABF3-B5C7-AA6B-F480-5F5F20C4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7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document">
            <a:extLst>
              <a:ext uri="{FF2B5EF4-FFF2-40B4-BE49-F238E27FC236}">
                <a16:creationId xmlns:a16="http://schemas.microsoft.com/office/drawing/2014/main" id="{A0500B50-A572-E2FD-B617-6BE71029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6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sign with yellow dots">
            <a:extLst>
              <a:ext uri="{FF2B5EF4-FFF2-40B4-BE49-F238E27FC236}">
                <a16:creationId xmlns:a16="http://schemas.microsoft.com/office/drawing/2014/main" id="{B8867C35-E694-C022-3789-784DD7F9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1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ign">
            <a:extLst>
              <a:ext uri="{FF2B5EF4-FFF2-40B4-BE49-F238E27FC236}">
                <a16:creationId xmlns:a16="http://schemas.microsoft.com/office/drawing/2014/main" id="{EDF7A00E-F11E-D55B-6728-E59D4E600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4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map">
            <a:extLst>
              <a:ext uri="{FF2B5EF4-FFF2-40B4-BE49-F238E27FC236}">
                <a16:creationId xmlns:a16="http://schemas.microsoft.com/office/drawing/2014/main" id="{235BF403-EA48-87C1-D56C-C09BF264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3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a building">
            <a:extLst>
              <a:ext uri="{FF2B5EF4-FFF2-40B4-BE49-F238E27FC236}">
                <a16:creationId xmlns:a16="http://schemas.microsoft.com/office/drawing/2014/main" id="{02561C23-F8B0-4A71-749B-D000CC180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8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buildings">
            <a:extLst>
              <a:ext uri="{FF2B5EF4-FFF2-40B4-BE49-F238E27FC236}">
                <a16:creationId xmlns:a16="http://schemas.microsoft.com/office/drawing/2014/main" id="{FEAD628D-49DD-DE03-2573-8F894DE4B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Péter Morvay</dc:creator>
  <cp:lastModifiedBy>Péter Morvay</cp:lastModifiedBy>
  <cp:revision>1</cp:revision>
  <dcterms:created xsi:type="dcterms:W3CDTF">2023-07-07T11:00:30Z</dcterms:created>
  <dcterms:modified xsi:type="dcterms:W3CDTF">2023-07-07T11:16:17Z</dcterms:modified>
</cp:coreProperties>
</file>